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96" r:id="rId14"/>
    <p:sldId id="298" r:id="rId15"/>
    <p:sldId id="299" r:id="rId16"/>
    <p:sldId id="293" r:id="rId17"/>
    <p:sldId id="294" r:id="rId18"/>
    <p:sldId id="268" r:id="rId19"/>
    <p:sldId id="269" r:id="rId20"/>
    <p:sldId id="271" r:id="rId21"/>
    <p:sldId id="287" r:id="rId22"/>
    <p:sldId id="288" r:id="rId23"/>
    <p:sldId id="289" r:id="rId24"/>
    <p:sldId id="290" r:id="rId25"/>
    <p:sldId id="291" r:id="rId26"/>
    <p:sldId id="300" r:id="rId27"/>
    <p:sldId id="292" r:id="rId28"/>
    <p:sldId id="285" r:id="rId29"/>
    <p:sldId id="301" r:id="rId30"/>
    <p:sldId id="273" r:id="rId31"/>
    <p:sldId id="29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36B43B-769E-4D5F-A5AF-344000D36304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0"/>
          </p14:sldIdLst>
        </p14:section>
        <p14:section name="Untitled Section" id="{0772363E-C8D4-4165-9126-9F4454D36CD2}">
          <p14:sldIdLst>
            <p14:sldId id="296"/>
            <p14:sldId id="298"/>
            <p14:sldId id="299"/>
            <p14:sldId id="293"/>
            <p14:sldId id="294"/>
            <p14:sldId id="268"/>
            <p14:sldId id="269"/>
            <p14:sldId id="271"/>
            <p14:sldId id="287"/>
            <p14:sldId id="288"/>
            <p14:sldId id="289"/>
            <p14:sldId id="290"/>
            <p14:sldId id="291"/>
            <p14:sldId id="300"/>
            <p14:sldId id="292"/>
            <p14:sldId id="285"/>
            <p14:sldId id="301"/>
            <p14:sldId id="273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31-Mar-19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31-Mar-19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31-Mar-19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31-Mar-19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791C-BF85-4D66-8880-6FB35FF7378F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C4E25-753E-48AB-B4B0-24E83B11A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6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31-Mar-19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31-Mar-19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31-Mar-19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Presenting slide of </a:t>
            </a:r>
            <a:br>
              <a:rPr lang="en-US" dirty="0"/>
            </a:br>
            <a:r>
              <a:rPr lang="en-US" dirty="0"/>
              <a:t>my project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“JAHAN CAR RENTAL”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45797" y="3537262"/>
            <a:ext cx="37571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Instructed By</a:t>
            </a:r>
            <a:r>
              <a:rPr lang="en-US" u="sng" dirty="0" smtClean="0"/>
              <a:t>:</a:t>
            </a:r>
            <a:endParaRPr lang="en-US" u="sng" dirty="0" smtClean="0"/>
          </a:p>
          <a:p>
            <a:endParaRPr lang="en-US" u="sng" dirty="0"/>
          </a:p>
          <a:p>
            <a:r>
              <a:rPr lang="en-US" dirty="0"/>
              <a:t>MD. </a:t>
            </a:r>
            <a:r>
              <a:rPr lang="en-US" dirty="0" smtClean="0"/>
              <a:t>Rajaul </a:t>
            </a:r>
            <a:r>
              <a:rPr lang="en-US" dirty="0"/>
              <a:t>ISLAM</a:t>
            </a:r>
          </a:p>
          <a:p>
            <a:r>
              <a:rPr lang="en-US" dirty="0" smtClean="0"/>
              <a:t>Instructor (J2EE) &amp; Full Stack,</a:t>
            </a:r>
          </a:p>
          <a:p>
            <a:r>
              <a:rPr lang="en-US" dirty="0" smtClean="0"/>
              <a:t>IDB-BISEW,IT Scholarship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48695" y="3537262"/>
            <a:ext cx="29522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SUBMITTED </a:t>
            </a:r>
            <a:r>
              <a:rPr lang="en-US" u="sng" dirty="0" smtClean="0"/>
              <a:t>BY:</a:t>
            </a:r>
          </a:p>
          <a:p>
            <a:endParaRPr lang="en-US" u="sng" dirty="0"/>
          </a:p>
          <a:p>
            <a:r>
              <a:rPr lang="en-US" dirty="0" smtClean="0"/>
              <a:t>ISRAT JAHAN</a:t>
            </a:r>
          </a:p>
          <a:p>
            <a:r>
              <a:rPr lang="en-US" dirty="0"/>
              <a:t>ID : 1244155</a:t>
            </a:r>
          </a:p>
          <a:p>
            <a:r>
              <a:rPr lang="en-US" dirty="0" smtClean="0"/>
              <a:t>Round-37</a:t>
            </a:r>
            <a:r>
              <a:rPr lang="en-US" dirty="0"/>
              <a:t>, </a:t>
            </a:r>
            <a:r>
              <a:rPr lang="en-US" dirty="0" smtClean="0"/>
              <a:t>JAVA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480329"/>
            <a:ext cx="3575957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327" y="293319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Login with  registries  </a:t>
            </a:r>
            <a:br>
              <a:rPr lang="en-US" dirty="0" smtClean="0"/>
            </a:br>
            <a:r>
              <a:rPr lang="en-US" dirty="0" smtClean="0"/>
              <a:t>User Name  or  Email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3" y="1794165"/>
            <a:ext cx="10390909" cy="4731326"/>
          </a:xfrm>
        </p:spPr>
      </p:pic>
    </p:spTree>
    <p:extLst>
      <p:ext uri="{BB962C8B-B14F-4D97-AF65-F5344CB8AC3E}">
        <p14:creationId xmlns:p14="http://schemas.microsoft.com/office/powerpoint/2010/main" val="3246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0472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5" y="1163783"/>
            <a:ext cx="10293927" cy="5306290"/>
          </a:xfrm>
        </p:spPr>
      </p:pic>
    </p:spTree>
    <p:extLst>
      <p:ext uri="{BB962C8B-B14F-4D97-AF65-F5344CB8AC3E}">
        <p14:creationId xmlns:p14="http://schemas.microsoft.com/office/powerpoint/2010/main" val="35309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514991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Dropdown list with every menu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1808019"/>
            <a:ext cx="10266218" cy="4772890"/>
          </a:xfrm>
        </p:spPr>
      </p:pic>
    </p:spTree>
    <p:extLst>
      <p:ext uri="{BB962C8B-B14F-4D97-AF65-F5344CB8AC3E}">
        <p14:creationId xmlns:p14="http://schemas.microsoft.com/office/powerpoint/2010/main" val="41156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4773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Agency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260764"/>
            <a:ext cx="10730345" cy="5140036"/>
          </a:xfrm>
        </p:spPr>
      </p:pic>
    </p:spTree>
    <p:extLst>
      <p:ext uri="{BB962C8B-B14F-4D97-AF65-F5344CB8AC3E}">
        <p14:creationId xmlns:p14="http://schemas.microsoft.com/office/powerpoint/2010/main" val="38538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89710"/>
            <a:ext cx="10702636" cy="5444836"/>
          </a:xfrm>
        </p:spPr>
      </p:pic>
    </p:spTree>
    <p:extLst>
      <p:ext uri="{BB962C8B-B14F-4D97-AF65-F5344CB8AC3E}">
        <p14:creationId xmlns:p14="http://schemas.microsoft.com/office/powerpoint/2010/main" val="198415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620593"/>
            <a:ext cx="10432473" cy="5807916"/>
          </a:xfrm>
        </p:spPr>
      </p:pic>
    </p:spTree>
    <p:extLst>
      <p:ext uri="{BB962C8B-B14F-4D97-AF65-F5344CB8AC3E}">
        <p14:creationId xmlns:p14="http://schemas.microsoft.com/office/powerpoint/2010/main" val="38649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364" y="168627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Owner Address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233055"/>
            <a:ext cx="10564091" cy="5237018"/>
          </a:xfrm>
        </p:spPr>
      </p:pic>
    </p:spTree>
    <p:extLst>
      <p:ext uri="{BB962C8B-B14F-4D97-AF65-F5344CB8AC3E}">
        <p14:creationId xmlns:p14="http://schemas.microsoft.com/office/powerpoint/2010/main" val="398979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51164"/>
            <a:ext cx="10882745" cy="5791200"/>
          </a:xfrm>
        </p:spPr>
      </p:pic>
    </p:spTree>
    <p:extLst>
      <p:ext uri="{BB962C8B-B14F-4D97-AF65-F5344CB8AC3E}">
        <p14:creationId xmlns:p14="http://schemas.microsoft.com/office/powerpoint/2010/main" val="15559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8691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Role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7" y="1293028"/>
            <a:ext cx="10584872" cy="4899953"/>
          </a:xfrm>
        </p:spPr>
      </p:pic>
    </p:spTree>
    <p:extLst>
      <p:ext uri="{BB962C8B-B14F-4D97-AF65-F5344CB8AC3E}">
        <p14:creationId xmlns:p14="http://schemas.microsoft.com/office/powerpoint/2010/main" val="206567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8" y="928255"/>
            <a:ext cx="10293927" cy="5292436"/>
          </a:xfrm>
        </p:spPr>
      </p:pic>
    </p:spTree>
    <p:extLst>
      <p:ext uri="{BB962C8B-B14F-4D97-AF65-F5344CB8AC3E}">
        <p14:creationId xmlns:p14="http://schemas.microsoft.com/office/powerpoint/2010/main" val="36964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8" y="1080655"/>
            <a:ext cx="9642764" cy="4696690"/>
          </a:xfrm>
        </p:spPr>
      </p:pic>
    </p:spTree>
    <p:extLst>
      <p:ext uri="{BB962C8B-B14F-4D97-AF65-F5344CB8AC3E}">
        <p14:creationId xmlns:p14="http://schemas.microsoft.com/office/powerpoint/2010/main" val="10055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731819" y="263235"/>
            <a:ext cx="8610600" cy="4364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User Profile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9" y="829540"/>
            <a:ext cx="11442700" cy="30226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9" y="3981449"/>
            <a:ext cx="11442700" cy="2696441"/>
          </a:xfrm>
        </p:spPr>
      </p:pic>
    </p:spTree>
    <p:extLst>
      <p:ext uri="{BB962C8B-B14F-4D97-AF65-F5344CB8AC3E}">
        <p14:creationId xmlns:p14="http://schemas.microsoft.com/office/powerpoint/2010/main" val="9195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7" y="318654"/>
            <a:ext cx="10467109" cy="292330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7" y="3408218"/>
            <a:ext cx="10467109" cy="3144982"/>
          </a:xfrm>
        </p:spPr>
      </p:pic>
    </p:spTree>
    <p:extLst>
      <p:ext uri="{BB962C8B-B14F-4D97-AF65-F5344CB8AC3E}">
        <p14:creationId xmlns:p14="http://schemas.microsoft.com/office/powerpoint/2010/main" val="2260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6858" y="210191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Car category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3" y="1316182"/>
            <a:ext cx="10986653" cy="5098473"/>
          </a:xfrm>
        </p:spPr>
      </p:pic>
    </p:spTree>
    <p:extLst>
      <p:ext uri="{BB962C8B-B14F-4D97-AF65-F5344CB8AC3E}">
        <p14:creationId xmlns:p14="http://schemas.microsoft.com/office/powerpoint/2010/main" val="15143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9" y="471055"/>
            <a:ext cx="10958946" cy="5747183"/>
          </a:xfrm>
        </p:spPr>
      </p:pic>
    </p:spTree>
    <p:extLst>
      <p:ext uri="{BB962C8B-B14F-4D97-AF65-F5344CB8AC3E}">
        <p14:creationId xmlns:p14="http://schemas.microsoft.com/office/powerpoint/2010/main" val="131524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37901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Car Register From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3" y="1399309"/>
            <a:ext cx="10335491" cy="4818929"/>
          </a:xfrm>
        </p:spPr>
      </p:pic>
    </p:spTree>
    <p:extLst>
      <p:ext uri="{BB962C8B-B14F-4D97-AF65-F5344CB8AC3E}">
        <p14:creationId xmlns:p14="http://schemas.microsoft.com/office/powerpoint/2010/main" val="18139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775855"/>
            <a:ext cx="10515600" cy="5442383"/>
          </a:xfrm>
        </p:spPr>
      </p:pic>
    </p:spTree>
    <p:extLst>
      <p:ext uri="{BB962C8B-B14F-4D97-AF65-F5344CB8AC3E}">
        <p14:creationId xmlns:p14="http://schemas.microsoft.com/office/powerpoint/2010/main" val="36780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14500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Cars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0921"/>
            <a:ext cx="10480964" cy="2635224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45684"/>
            <a:ext cx="10480964" cy="2488140"/>
          </a:xfrm>
        </p:spPr>
      </p:pic>
    </p:spTree>
    <p:extLst>
      <p:ext uri="{BB962C8B-B14F-4D97-AF65-F5344CB8AC3E}">
        <p14:creationId xmlns:p14="http://schemas.microsoft.com/office/powerpoint/2010/main" val="309843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66900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Booking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91491"/>
            <a:ext cx="10605655" cy="277090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4156364"/>
            <a:ext cx="10605655" cy="2367924"/>
          </a:xfrm>
        </p:spPr>
      </p:pic>
    </p:spTree>
    <p:extLst>
      <p:ext uri="{BB962C8B-B14F-4D97-AF65-F5344CB8AC3E}">
        <p14:creationId xmlns:p14="http://schemas.microsoft.com/office/powerpoint/2010/main" val="3893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6" y="1153582"/>
            <a:ext cx="9324108" cy="4886999"/>
          </a:xfrm>
        </p:spPr>
      </p:pic>
    </p:spTree>
    <p:extLst>
      <p:ext uri="{BB962C8B-B14F-4D97-AF65-F5344CB8AC3E}">
        <p14:creationId xmlns:p14="http://schemas.microsoft.com/office/powerpoint/2010/main" val="36109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96337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Map location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5" y="1427021"/>
            <a:ext cx="10661073" cy="4883726"/>
          </a:xfrm>
        </p:spPr>
      </p:pic>
    </p:spTree>
    <p:extLst>
      <p:ext uri="{BB962C8B-B14F-4D97-AF65-F5344CB8AC3E}">
        <p14:creationId xmlns:p14="http://schemas.microsoft.com/office/powerpoint/2010/main" val="258738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117" y="279465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Use  Case 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09" y="1745673"/>
            <a:ext cx="9199417" cy="4753227"/>
          </a:xfrm>
        </p:spPr>
      </p:pic>
    </p:spTree>
    <p:extLst>
      <p:ext uri="{BB962C8B-B14F-4D97-AF65-F5344CB8AC3E}">
        <p14:creationId xmlns:p14="http://schemas.microsoft.com/office/powerpoint/2010/main" val="259709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345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Access denied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6" y="1293028"/>
            <a:ext cx="10571018" cy="5052353"/>
          </a:xfrm>
        </p:spPr>
      </p:pic>
    </p:spTree>
    <p:extLst>
      <p:ext uri="{BB962C8B-B14F-4D97-AF65-F5344CB8AC3E}">
        <p14:creationId xmlns:p14="http://schemas.microsoft.com/office/powerpoint/2010/main" val="35382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655" y="296724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3641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491" y="224046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09" y="1205345"/>
            <a:ext cx="10238509" cy="5430982"/>
          </a:xfrm>
        </p:spPr>
      </p:pic>
    </p:spTree>
    <p:extLst>
      <p:ext uri="{BB962C8B-B14F-4D97-AF65-F5344CB8AC3E}">
        <p14:creationId xmlns:p14="http://schemas.microsoft.com/office/powerpoint/2010/main" val="284764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291" y="457200"/>
            <a:ext cx="8610600" cy="1267692"/>
          </a:xfrm>
        </p:spPr>
        <p:txBody>
          <a:bodyPr/>
          <a:lstStyle/>
          <a:p>
            <a:pPr algn="ctr"/>
            <a:r>
              <a:rPr lang="en-US" dirty="0" smtClean="0"/>
              <a:t>Brainstorming 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91" y="1988129"/>
            <a:ext cx="8866909" cy="4213010"/>
          </a:xfrm>
        </p:spPr>
      </p:pic>
    </p:spTree>
    <p:extLst>
      <p:ext uri="{BB962C8B-B14F-4D97-AF65-F5344CB8AC3E}">
        <p14:creationId xmlns:p14="http://schemas.microsoft.com/office/powerpoint/2010/main" val="132421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699" y="11321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4" y="1191491"/>
            <a:ext cx="11055927" cy="5278582"/>
          </a:xfrm>
        </p:spPr>
      </p:pic>
    </p:spTree>
    <p:extLst>
      <p:ext uri="{BB962C8B-B14F-4D97-AF65-F5344CB8AC3E}">
        <p14:creationId xmlns:p14="http://schemas.microsoft.com/office/powerpoint/2010/main" val="18345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272" y="168627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Sign Up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1330036"/>
            <a:ext cx="10321636" cy="5181599"/>
          </a:xfrm>
        </p:spPr>
      </p:pic>
    </p:spTree>
    <p:extLst>
      <p:ext uri="{BB962C8B-B14F-4D97-AF65-F5344CB8AC3E}">
        <p14:creationId xmlns:p14="http://schemas.microsoft.com/office/powerpoint/2010/main" val="38611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854" y="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Email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3" y="1052945"/>
            <a:ext cx="10280072" cy="5458691"/>
          </a:xfrm>
        </p:spPr>
      </p:pic>
    </p:spTree>
    <p:extLst>
      <p:ext uri="{BB962C8B-B14F-4D97-AF65-F5344CB8AC3E}">
        <p14:creationId xmlns:p14="http://schemas.microsoft.com/office/powerpoint/2010/main" val="10357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182482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Password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1870364"/>
            <a:ext cx="5659582" cy="4627417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70364"/>
            <a:ext cx="5645727" cy="4627417"/>
          </a:xfrm>
        </p:spPr>
      </p:pic>
    </p:spTree>
    <p:extLst>
      <p:ext uri="{BB962C8B-B14F-4D97-AF65-F5344CB8AC3E}">
        <p14:creationId xmlns:p14="http://schemas.microsoft.com/office/powerpoint/2010/main" val="9942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148</TotalTime>
  <Words>75</Words>
  <Application>Microsoft Office PowerPoint</Application>
  <PresentationFormat>Widescreen</PresentationFormat>
  <Paragraphs>32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Century Gothic</vt:lpstr>
      <vt:lpstr>Vapor Trail</vt:lpstr>
      <vt:lpstr>Presenting slide of  my project  “JAHAN CAR RENTAL”</vt:lpstr>
      <vt:lpstr>PowerPoint Presentation</vt:lpstr>
      <vt:lpstr>Use  Case  Diagram</vt:lpstr>
      <vt:lpstr>Class Diagram</vt:lpstr>
      <vt:lpstr>Brainstorming  Diagram</vt:lpstr>
      <vt:lpstr>Login Page</vt:lpstr>
      <vt:lpstr>Sign Up Page</vt:lpstr>
      <vt:lpstr>Email</vt:lpstr>
      <vt:lpstr>Password</vt:lpstr>
      <vt:lpstr>Login with  registries   User Name  or  Email</vt:lpstr>
      <vt:lpstr>Dashboard</vt:lpstr>
      <vt:lpstr>Dropdown list with every menu</vt:lpstr>
      <vt:lpstr>Agency</vt:lpstr>
      <vt:lpstr>PowerPoint Presentation</vt:lpstr>
      <vt:lpstr>PowerPoint Presentation</vt:lpstr>
      <vt:lpstr>Owner Address</vt:lpstr>
      <vt:lpstr>PowerPoint Presentation</vt:lpstr>
      <vt:lpstr>Role</vt:lpstr>
      <vt:lpstr>PowerPoint Presentation</vt:lpstr>
      <vt:lpstr>User Profile</vt:lpstr>
      <vt:lpstr>PowerPoint Presentation</vt:lpstr>
      <vt:lpstr>Car category</vt:lpstr>
      <vt:lpstr>PowerPoint Presentation</vt:lpstr>
      <vt:lpstr>Car Register From</vt:lpstr>
      <vt:lpstr>PowerPoint Presentation</vt:lpstr>
      <vt:lpstr>Cars</vt:lpstr>
      <vt:lpstr>Booking</vt:lpstr>
      <vt:lpstr>PowerPoint Presentation</vt:lpstr>
      <vt:lpstr>Map location</vt:lpstr>
      <vt:lpstr>Access denied Page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Presenting slide of  my project  “JAHAN’s CAR RENTAL”</dc:title>
  <dc:creator>israt jahan</dc:creator>
  <cp:lastModifiedBy>Windows User</cp:lastModifiedBy>
  <cp:revision>15</cp:revision>
  <dcterms:created xsi:type="dcterms:W3CDTF">2019-03-18T15:49:11Z</dcterms:created>
  <dcterms:modified xsi:type="dcterms:W3CDTF">2019-03-31T07:39:41Z</dcterms:modified>
</cp:coreProperties>
</file>